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7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7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3216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552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8869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9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2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3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6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2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і області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61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80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4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21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8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33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4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/>
              <a:t>БРАЗИЛІЯ</a:t>
            </a:r>
          </a:p>
        </p:txBody>
      </p:sp>
      <p:sp>
        <p:nvSpPr>
          <p:cNvPr id="7" name="Місце для тексту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/>
              <a:t>Немченко Катерина,</a:t>
            </a:r>
          </a:p>
          <a:p>
            <a:r>
              <a:rPr lang="uk-UA"/>
              <a:t>6(10)-В клас</a:t>
            </a:r>
          </a:p>
        </p:txBody>
      </p:sp>
      <p:pic>
        <p:nvPicPr>
          <p:cNvPr id="2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067" y="2811482"/>
            <a:ext cx="3337502" cy="233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231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Галузі спеціалізації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Електротехнічна промисловість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Електротехнічна промисловість розвинена в Кампінасі (шт. Сан-Паулу) і Ріо-де-Жанейро. Бразилія виробляє електронно-обчислювальну техніку і постачає на світовий ринок мікросхеми, напівпровідники та іншу продукцію (найбільший центр - Кампінас). Потреби в обладнанні у різних галузях на 80-90% задовольняються за рахунок національної промисловості.</a:t>
            </a:r>
          </a:p>
          <a:p>
            <a:endParaRPr lang="uk-UA" sz="200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Целюлозно-паперова промисловість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Сконцентрована на південному сході і в штаті Парана (близько 5 млн. т паперу на рік, третина з них йде на експорт).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Легка промисловість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Серед галузей легкої промисловості значного розвитку набули текстильна, шкіряно-взуттєва. До половини текстильної продукції дають підприємства Сан-Паулу, 25% — Ріо-де-Жанейро.</a:t>
            </a:r>
          </a:p>
        </p:txBody>
      </p:sp>
    </p:spTree>
    <p:extLst>
      <p:ext uri="{BB962C8B-B14F-4D97-AF65-F5344CB8AC3E}">
        <p14:creationId xmlns:p14="http://schemas.microsoft.com/office/powerpoint/2010/main" val="3418372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Галузі спеціалізації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Сільське господарство</a:t>
            </a: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сільському господарстві зайнято 30% економічно активного населення. Деякі сільськогосподарські культури Бразилії мають великі ринки збуту за кордоном, інші виробляються, головним чином, для внутрішнього споживання. Серед експортних культур виділяється кава, соя, цукрова тростина, какао, рис і апельсини. До важливих продуктів, що споживаються переважно в Бразилії, відносяться бавовна, боби, кукурудза й пшениця.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Тваринництво має переважно м'ясний напрям і дає 40% (за вартістю) продукції сільського господарства. За розмірами поголів'я великої рогатої худоби Бразилія випереджає будь-яку іншу країну, крім Індії. М'ясо, вовна і шкіра частково експортуються.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091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Галузі спеціалізації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Лісове господарство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Найбільше значення має збір латексу дикорослих каучуконосів (30-50 тис. т на рік) у вологих тропічних лісах Амазонії, Бразильського горіху, карнаубського воску, плодів пальми бабасу й олійного дерева ойтисики на північному сході і "парагвайского чаю" на півдні. Заготівля деревини араукарі ведеться на півдні. Значна частина продукції лісового господарства йде на експорт.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Рибне господарство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Незважаючи на досить велику довжину берегової лінії, рибальство в Бразилії слабо розвинене. Промисел ведеться на малих суднах поблизу берегів Санта-Катаріни і Ріу-Гранді-ду-Сул на півдні та Сан-Паулу на південному сході. Продукція реалізується безпосередньо на березі. Рибопереробна промисловість малорозвинена. 40% переробки здійснюється десятьма компаніями, в основному на півдні.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510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Зовнішня торгівля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Основні зовнішньоторговельні партнери Бразилії - країни ЄС (27% товарообігу), Латинської Америки (21%), США (20%) і країни Азії (15%).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i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Експорт</a:t>
            </a:r>
            <a:r>
              <a:rPr lang="uk-UA" sz="240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залізняк, боксити, чавун, сталь, автомобілі, літаки, електронні прилади, кава, цукрова тростина, соя, какао, тропічні фрукти, апельсиновий сік.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i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Імпорт</a:t>
            </a:r>
            <a:r>
              <a:rPr lang="uk-UA" sz="240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промислова сировина (нафта, вугілля, кольорові метали), машини й обладнання, хімічні продукти, напівфабрикати, зерно.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22639"/>
      </p:ext>
    </p:extLst>
  </p:cSld>
  <p:clrMapOvr>
    <a:masterClrMapping/>
  </p:clrMapOvr>
  <p:transition spd="slow"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Екологічний стан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Найбільша екологічна проблема Бразилії – промислова вирубка лісів Амазонії та опустелювання (погіршення якості грунтів, призводить до зникнення рослинності та обезводнення територій).</a:t>
            </a: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Розвиток сільського господарства та розширення пасовищ для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рогатої худоби 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скоротило число видів диких тварин в саванах.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007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058" y="498273"/>
            <a:ext cx="8284094" cy="41549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uk-UA" sz="2400" i="1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Повна назва:</a:t>
            </a:r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 </a:t>
            </a:r>
            <a:r>
              <a:rPr lang="uk-UA" sz="2400" b="1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Федеративна Республіка Бразилія.</a:t>
            </a:r>
            <a:endParaRPr lang="uk-UA" sz="2400">
              <a:solidFill>
                <a:schemeClr val="accent2">
                  <a:lumMod val="50000"/>
                </a:schemeClr>
              </a:solidFill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 i="1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Площа:</a:t>
            </a:r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 8,5 млн км</a:t>
            </a:r>
            <a:r>
              <a:rPr lang="uk-UA" sz="2400" baseline="300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2</a:t>
            </a:r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 (5,7 % від усієї суші світу)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 i="1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Населення:</a:t>
            </a:r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 201 млн. (станом на 2013 р.)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 i="1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Столиця: </a:t>
            </a:r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Бразиліа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 i="1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Державний устрій:</a:t>
            </a:r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 президентська федеративна республіка.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 i="1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Склад території:</a:t>
            </a:r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 26 штатів і 1 федеральний округ, де розташована столиця.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 i="1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Грошова одиниця:</a:t>
            </a:r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 бразильський реал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Є членом СОТ, МБРР, МВФ, МФЧХ, ООН, ОАД та інші.; 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Не є ядерною державою; 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  <a:p>
            <a:r>
              <a:rPr lang="uk-UA" sz="2400">
                <a:effectLst/>
                <a:latin typeface="Calibri" panose="020F0502020204030204" pitchFamily="34" charset="0"/>
                <a:ea typeface="Times New Roman" panose="020B0604020202020204" pitchFamily="34" charset="0"/>
              </a:rPr>
              <a:t>Зон конфліктів немає</a:t>
            </a:r>
            <a:endParaRPr lang="uk-UA" sz="2400">
              <a:effectLst/>
              <a:latin typeface="Times New Roman" panose="020B0604020202020204" pitchFamily="34" charset="0"/>
              <a:ea typeface="Times New Roman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4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Населення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000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Тип відтворення: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І тип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000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Сальдо міграції: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від'ємне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000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Середня густота населення: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24 особи на км</a:t>
            </a:r>
            <a:r>
              <a:rPr lang="uk-UA" sz="2000" baseline="30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000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Рівень урбанізації: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85%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Бразилія посідає 5-е місце в світі за чисельністю населення. Бразильська нація сформувалася внаслідок змішування аборигенів — індіанців, африканських негрів, завезених сюди як раби, з європейськими іммігрантами. Корінне індіанське населення було значною мірою винищене. Індіанські племена, що вціліли, проживають головно у глибинних областях басейну Амазонки. Етнічний склад населення: білі — 54,7%, негри — 5,89, мулати — 38,45%. У країні більш як 3 млн. іммігрантів (японці, італійці, німці, араби, іспанці, французи та ін.).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Близько 80% населення Бразилії - католики. Велика частина іншого населення сповідає протестантство. Незначну частину складають іудеї, мусульмани й буддисти. Збереглися африканські культи, зокрема, кандомбле.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Міста-мільйонери:  Сан-Паулу (15,4 млн. жителів), Ріо-де-Жанейро (9,8 млн.), Белу-Орізонті (2,1 млн.), Салвадор (2,1 млн.), Форталеза (1,5 млн.).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78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Географічне положення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Бразилія – найбільша за розмірами країна Південної Америки, що охоплює її східну й центральну частини, і займає майже половину континенту. П'ята у світі після Росії,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Канади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Китаю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і США. Найбільша протяжність країни з півночі на південь і з заходу на схід — близько 4300 км. Територія країни знаходиться водночас у двох півкулях планети — Північній та Південній.  На півночі і сході омивається водами Атлантичного океану. Берегова лінія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Бразилії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простяглася аж на 7400 км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На півночі Бразилія межує з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Венесуелою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Гайаною, Суринамом, Французькою Гвіаною, на півдні — з Уругваєм, на заході — з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Аргентиною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Парагваєм,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Болівією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і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Перу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на північному заході — з </a:t>
            </a:r>
            <a:r>
              <a:rPr lang="uk-UA" sz="2000">
                <a:latin typeface="Calibri" panose="020F0502020204030204" pitchFamily="34" charset="0"/>
                <a:ea typeface="Times New Roman" panose="02020603050405020304" pitchFamily="18" charset="0"/>
              </a:rPr>
              <a:t>Колумбією</a:t>
            </a:r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Загальна протяжність кордону - 14691 км.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34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Транспорт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Основний вид транспорту — автомобільний. Автодоріг — 1,7 млн. км., із них 8% — асфальтовані. Велике значення для освоєння Амазонії має не так давно побудований Трансамазонський шлях, який, однак, поки не весь забезпечений твердим покриттям. 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Довжина залізничних колій — 30 тис. км, з них –  електрифікованім близько 2,5 тис. км, і 24,7 тис. км - вузькоколійні. 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Найбільші морські порти - Сантос, Ріу-Гранді, Ріо-де-Жанейро, Віторія, Ресіфі, Сан-Луїс, Манаус.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Протяжність річок, судноплавних протягом року, перевищує 31 тис. км. Найзручніші водні шляхи (Амазонка з притоками, Сан-Франсіску, Парана, Парагвай) знаходяться далеко від основних господарських центрів країни. Велике значення мають каботажні перевезення вздовж Атлантичного узбережжя. 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Широко розвинене повітряне сполучення між 150 містами країни. Тільки найбільших аеропортів нараховується 29.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66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Природні умови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У Бразилії вирізняються дві основні форми рельєфу — Амазонська низовина на півночі та Бразильське плоскогір'я в центральній, східній та південній частинах країни. На крайній півночі країни — Гвіанське нагір'я. На південному заході Бразилії — частина акумулятивної низовини річки Парагвай та її приток. Найвища частина Бразильського нагір'я (гора Бандейра — 2890 м.) здіймається на південному сході країни поблизу узбережжя Атлантичного океану. Найвища гора Бразилії — Піку-да-Небліна (2994 м).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Бразилія лежить у чотирьох кліматичних поясах — екваторіальному, субекваторіальному, тропічному і субтропічному. Останній охоплює лише невелику й найвужчу крайню південну частину країни. Тому тут переважає жаркий клімат із середньомісячними температурами від +16 до +29 °С. В Амазонії, переважно в її західній частині, — екваторіальний клімат. Тут випадає до 3000 мм. опадів на рік. Середні температури будь-якого місяця перевищують +24°С. На більшій частині Бразильського нагір'я клімат субекваторіальний з вологим і сухим періодом. На крайньому та південному сході — жаркий і вологий тропічний пасатний клімат.</a:t>
            </a:r>
            <a:endParaRPr lang="uk-UA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59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Галузі спеціалізації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Гірничодобувна промисловість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Гірничодобувна промисловість представлена видобуванням залізної руди (Ітабіра, штат Мінас-Жерайс, а також родовище Каражас). На території Анапа, в штатах Мінас-Жерайс, Мату-Гросу експлуатуються родовища марганцю. У невеликих кількостях видобувають мідь, свинець, цинк, нікель, переважно для внутрішнього ринку.    Бразилія — значний постачальник на світовий ринок стратегічної сировини: ніобію, берилію, танталу, цирконію, слюди. Зростає видобування радіоактивних мінералів, що містять уран (Посус-ді-Калдас, Олінда в штаті Пернамбуку), торій (Арама, штат Мінас-Жерайс), монацитових пісків (штат Еспіріту-Санту). Видобуваються алмази, золото, дорогоцінне каміння. Потреби в нафті забезпечуються на 50% (видобувається 30 млн. т. нафти на родовищах на морському шельфі). У містах Ріо-де-Жанейро і Кубатані працюють потужні нафтопереробні заводи. Цікава річ: у країні впроваджено технологію виробництва автомобільного пального з... цукрової тростини.</a:t>
            </a:r>
          </a:p>
          <a:p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65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Галузі спеціалізації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Обробна промисловість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частку обробної промисловості припадає понад чверть ВВП країни. Важливе місце у структурі промислового виробництва займають важка і хімічна промисловість та нафтопереробка.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Розвинена чорна металургія, повністю забезпечена власним високоякісним залізняком. Значна частина коксу імпортується; досі застосовується деревинне вугілля. Щорічно виплавляється близько 26 млн. т чавуну і сталі.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кольоровій металургії найбільш розвиненим є виробництво алюмінію, яке контролюється капіталом США і Канади.</a:t>
            </a:r>
          </a:p>
          <a:p>
            <a:endParaRPr lang="uk-UA" sz="200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Хімічна й нафтохімічна промисловість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 найбільш динамічні галузі. Виробляються каустична сода, кислоти, барвники, азотні й фосфорні добрива, синтетичні волокна, синтетичний каучук, пластмаси, вибухові речовини, ліки тощо. На основі переробки нафти діють великі нафтохімічні комплекси в Кубатані (шт. Сан-Паулу), Камасарі (шт. Баїя) і в штаті Ріу-Гранді-ду-Сул.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4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841" y="357076"/>
            <a:ext cx="8596668" cy="1320800"/>
          </a:xfrm>
        </p:spPr>
        <p:txBody>
          <a:bodyPr/>
          <a:lstStyle/>
          <a:p>
            <a:r>
              <a:rPr lang="uk-UA"/>
              <a:t>Галузі спеціалізації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841" y="1172106"/>
            <a:ext cx="9117910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i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Машинобудування</a:t>
            </a:r>
            <a:endParaRPr lang="uk-UA" sz="240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його частку припадає 30% усього промислового виробництва Бразилії (за вартістю). Виділяється автомобілебудування, що контролюється іноземним капіталом (США, Німеччина, Японія та інші). Найбільші центри автомобілебудування - Сан-Паулу і Ріо-де-Жанейро. Тракторобудування (до 50 тис. тракторів на рік) також знаходиться в руках іноземних фірм. Серед латиноамериканських країн Бразилія виділяється за обсягом продукції верстатобудування.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Бразилія займає провідні позиції з виробництва морських суден. Усі великі верфі знаходяться в бухті Гуанабара і контролюються капіталом Японії.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Сан-Жозе-дус-Кампус (шт. Сан-Паулу) працює великий авіаційний завод, що постачає пасажирські літаки для місцевих ліній та в інші країни світу.</a:t>
            </a:r>
            <a:endParaRPr lang="uk-UA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239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Широкий екран</PresentationFormat>
  <Slides>14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Грань</vt:lpstr>
      <vt:lpstr>БРАЗИЛІЯ</vt:lpstr>
      <vt:lpstr>Презентація PowerPoint</vt:lpstr>
      <vt:lpstr>Населення</vt:lpstr>
      <vt:lpstr>Географічне положення</vt:lpstr>
      <vt:lpstr>Транспорт</vt:lpstr>
      <vt:lpstr>Природні умови</vt:lpstr>
      <vt:lpstr>Галузі спеціалізації</vt:lpstr>
      <vt:lpstr>Галузі спеціалізації</vt:lpstr>
      <vt:lpstr>Галузі спеціалізації</vt:lpstr>
      <vt:lpstr>Галузі спеціалізації</vt:lpstr>
      <vt:lpstr>Галузі спеціалізації</vt:lpstr>
      <vt:lpstr>Галузі спеціалізації</vt:lpstr>
      <vt:lpstr>Зовнішня торгівля</vt:lpstr>
      <vt:lpstr>Екологічний стан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cp:revision>5</cp:revision>
  <dcterms:modified xsi:type="dcterms:W3CDTF">2016-05-16T00:32:08Z</dcterms:modified>
</cp:coreProperties>
</file>